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  <p:sldId id="261" r:id="rId5"/>
    <p:sldId id="258" r:id="rId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110"/>
    <a:srgbClr val="341312"/>
    <a:srgbClr val="4D1C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8043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83013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30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48200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7790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5655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8764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684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7318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5157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0178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D949E-ECD0-4374-9D1D-9B44A1DDA652}" type="datetimeFigureOut">
              <a:rPr lang="bg-BG" smtClean="0"/>
              <a:t>18.10.2021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E66DB-F822-463B-BE78-6F7DF114355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407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11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736"/>
            <a:ext cx="914400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463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7" y="1085850"/>
            <a:ext cx="8315325" cy="46863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7" y="1085850"/>
            <a:ext cx="8315325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06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7" y="1085850"/>
            <a:ext cx="8315325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428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7" y="1085850"/>
            <a:ext cx="8315325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322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75" y="949114"/>
            <a:ext cx="8315325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994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Maya</dc:creator>
  <cp:lastModifiedBy>Maya</cp:lastModifiedBy>
  <cp:revision>1</cp:revision>
  <dcterms:created xsi:type="dcterms:W3CDTF">2021-10-18T12:03:54Z</dcterms:created>
  <dcterms:modified xsi:type="dcterms:W3CDTF">2021-10-18T12:10:04Z</dcterms:modified>
</cp:coreProperties>
</file>